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7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40" autoAdjust="0"/>
  </p:normalViewPr>
  <p:slideViewPr>
    <p:cSldViewPr snapToGrid="0">
      <p:cViewPr varScale="1">
        <p:scale>
          <a:sx n="99" d="100"/>
          <a:sy n="99" d="100"/>
        </p:scale>
        <p:origin x="90" y="1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D20A1-4DF6-43FA-144D-660954A3D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6FCD296-BAFF-7D06-A33B-C2CD88936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A5FC8B-1E93-91A0-1459-23A0E49D0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C3E1B6-FBA4-C535-8E68-9E540610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26FDD9-FCB5-CF3E-FF8B-26472E77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576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C2A3A0-433A-2E69-2528-0C7BD72C6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E7B313-3B5F-DB69-A761-900226E5F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5EB973-A800-E354-D56D-7C76F6DB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2DD030-621B-C752-9933-48E586D51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34C6A7-8633-D8C6-FA29-7D52753D1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967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BE58A2-5E6F-F8B7-9BE8-4F01C7B11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0766D7-BDB3-620D-9A66-5F89566A0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52AFF6-DBA2-CC63-2742-14396E21D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B99F5A-E4F3-B6EF-B218-36CE5A95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94507-C27B-6431-4752-4824A2DE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1650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EFA84-F6E6-78A0-B0B9-6DDF3CC3E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E4FA80-3130-F4E2-4B48-F4AA7C483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5F2886-53F1-B4C6-CCAB-B600F312B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AA60C0D-375D-EE41-79B4-9F8379F15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E3731E-B0C3-8F1B-CE3C-86BEC3C7C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B43E8C-4CD5-35AE-E381-FA2C61C3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658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36C081-391A-1975-5820-420FF2BBD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0CD2820-E73F-8CCA-A394-E9456DFF6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196CA2-DE0C-56CC-3517-273861B69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F020960-18AA-6069-F850-205730256D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A82C318-2959-8C5E-CC1E-CE1AA1B16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3CC3D34-8B2D-FE36-56D2-4F666D6C6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A843AD-AAF4-6ED1-DAAC-317872E18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8FC496F-98C0-22C7-CAFF-6C9A91647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651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D54059-6689-19D9-B678-A93830117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6D449A-C856-B88F-BC4D-C583DA288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AC77CB5-C704-946E-E6EB-8357180C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C01E33-FCE4-6B45-7CC9-6CD0D31F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49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EFB031-AA11-0837-D34C-A3E9688D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E7C4AD3-40AF-6E83-07F1-B11E6F2C5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AA49F9-1349-031B-6A78-B2A736577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94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2D09A5-BB04-7992-B6BA-9524772FB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A91FB8-16BF-0CE7-A871-579E419BF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E3D8D6-3834-8C00-0D20-1A0E4B28F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1AB8EA-BA89-310D-6E73-D7161BFB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B62CBA7-230F-BBAA-6A97-542127DFC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C1B217-5441-0B5F-6725-F43C84927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219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9E1485-E785-2DE2-B442-64A735032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050797-DEF3-8FAC-3482-BCB2A79B5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85DFD2-DD93-2144-DBEA-AEAEDB2C2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E8B645F-9672-3180-07FA-DD1B5B63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DAD241-954D-8FB8-B3E4-C7DAD39E0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2D5B10-06D4-194D-BBEA-752EC583F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02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2B7A7-72B1-D278-9FEA-2B8B80840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1C770A3-BE86-02A0-6BD0-59DFAA1D0E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9C5304-9566-481F-789D-D1867B92F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FA4B32-1EF1-6CD3-3F88-9B38FBC7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1ACA03-9D52-DB59-094E-F79C4005A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2667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B6C2C2-017A-7C10-F06D-C5DAED57D6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1A796F8-5434-EDD7-BBCA-6811E1EF4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7FA450-33A1-F531-BC51-69AF1856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4D6D80-16AF-1710-BAE3-8F49E618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2B911C-17CA-FE6B-DBBB-86D923E3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328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C7751C5-7272-B9AA-33A5-3DB55DFD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018B2D5-EDD3-8B78-8787-AFC3F4C8D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D20371-79D8-05F1-2792-805A59E970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71B14-10DF-4E15-863F-22442013FD79}" type="datetimeFigureOut">
              <a:rPr lang="pt-BR" smtClean="0"/>
              <a:t>06/10/2025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E467F0-8EB0-8B53-5E86-EDFE06DCB3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C718BF-CE03-7D37-BF36-A57152AC5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AF738-2C74-45A7-BD83-FC4453EE49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35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icrano@outlook.com.br" TargetMode="External"/><Relationship Id="rId2" Type="http://schemas.openxmlformats.org/officeDocument/2006/relationships/hyperlink" Target="mailto:fulano@gmail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mailto:beltrano@hotmail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02EAF612-90DC-D22F-C437-A8A487247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551" y="1230923"/>
            <a:ext cx="10242041" cy="936105"/>
          </a:xfrm>
        </p:spPr>
        <p:txBody>
          <a:bodyPr>
            <a:noAutofit/>
          </a:bodyPr>
          <a:lstStyle/>
          <a:p>
            <a:r>
              <a:rPr lang="pt-BR" sz="3600" b="1" dirty="0"/>
              <a:t>Título do Trabalho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4E59AE38-5B89-47A6-690A-F5878C8BC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7213" y="4488237"/>
            <a:ext cx="6977856" cy="93610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pt-BR" sz="6400" dirty="0"/>
              <a:t>Fulano da Silva - Graduando do Curso de XXXXX da Universidade Federal - UF</a:t>
            </a:r>
          </a:p>
          <a:p>
            <a:pPr algn="l"/>
            <a:r>
              <a:rPr lang="pt-BR" sz="6400" dirty="0"/>
              <a:t>Sicrano dos Santos - Mestrando do Curso de XXXXX da Universidade Estadual - UE</a:t>
            </a:r>
          </a:p>
          <a:p>
            <a:pPr algn="l"/>
            <a:r>
              <a:rPr lang="pt-BR" sz="6400" dirty="0"/>
              <a:t>Beltrano de </a:t>
            </a:r>
            <a:r>
              <a:rPr lang="pt-BR" sz="6400" dirty="0" err="1"/>
              <a:t>Araujo</a:t>
            </a:r>
            <a:r>
              <a:rPr lang="pt-BR" sz="6400" dirty="0"/>
              <a:t> - Orientador - titulação, Faculdade Ciências - UF</a:t>
            </a:r>
          </a:p>
          <a:p>
            <a:pPr algn="l"/>
            <a:r>
              <a:rPr lang="pt-BR" sz="6400" b="1" dirty="0"/>
              <a:t>Contatos:</a:t>
            </a:r>
            <a:r>
              <a:rPr lang="pt-BR" sz="6400" dirty="0"/>
              <a:t> </a:t>
            </a:r>
            <a:r>
              <a:rPr lang="pt-BR" sz="6400" u="sng" dirty="0">
                <a:hlinkClick r:id="rId2"/>
              </a:rPr>
              <a:t>fulano@gmail.com</a:t>
            </a:r>
            <a:r>
              <a:rPr lang="pt-BR" sz="6400" dirty="0"/>
              <a:t>; </a:t>
            </a:r>
            <a:r>
              <a:rPr lang="pt-BR" sz="6400" u="sng" dirty="0">
                <a:hlinkClick r:id="rId3"/>
              </a:rPr>
              <a:t>sicrano@outlook.com.br</a:t>
            </a:r>
            <a:r>
              <a:rPr lang="pt-BR" sz="6400" dirty="0"/>
              <a:t>; </a:t>
            </a:r>
            <a:r>
              <a:rPr lang="pt-BR" sz="6400" u="sng" dirty="0">
                <a:hlinkClick r:id="rId4"/>
              </a:rPr>
              <a:t>beltrano@hotmail.com</a:t>
            </a:r>
            <a:endParaRPr lang="pt-BR" sz="6400" dirty="0"/>
          </a:p>
          <a:p>
            <a:endParaRPr lang="pt-BR" sz="2800" dirty="0"/>
          </a:p>
          <a:p>
            <a:endParaRPr lang="pt-B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B79CCF64-D1E7-F928-AC75-922EE803BB52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1BE0DD8-6B57-9DDC-3F9C-A1A9CD98AB2A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254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OBJETIVOS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317634" y="952654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0AB32D6E-3DD3-3B1E-87D6-D0974CC1FDB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18BD4A5-E1BB-88B6-B3F4-344B0D19295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9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JUSTIFICATIVA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pic>
        <p:nvPicPr>
          <p:cNvPr id="8" name="Image 2">
            <a:extLst>
              <a:ext uri="{FF2B5EF4-FFF2-40B4-BE49-F238E27FC236}">
                <a16:creationId xmlns:a16="http://schemas.microsoft.com/office/drawing/2014/main" id="{A84D2CA0-4B41-B8B0-1894-733474A83ED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10" name="Image 2">
            <a:extLst>
              <a:ext uri="{FF2B5EF4-FFF2-40B4-BE49-F238E27FC236}">
                <a16:creationId xmlns:a16="http://schemas.microsoft.com/office/drawing/2014/main" id="{6A97F827-CD81-7CBB-1782-F81FA9B84C0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29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INTRODUÇÃO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EF2F6371-8FB1-F570-D3AF-EC46235AC75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F0EFB5-F660-3EB8-5B29-C41A06D819D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0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METODOLOGIA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5789F180-ACBE-614C-73EC-1ADE7F600AD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D8F340A-A983-0925-52BA-2DCD3E21C0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97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PT" sz="2400" dirty="0"/>
              <a:t>REFERENCIAL TEÓRICO</a:t>
            </a: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8D36A341-ADE8-7889-F846-155C64FD4DD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3D44386-E14C-2829-909B-252F035972F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484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PT" sz="2400" dirty="0"/>
              <a:t>RESULTADOS E DISCUSSÃO </a:t>
            </a: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pic>
        <p:nvPicPr>
          <p:cNvPr id="6" name="Image 2">
            <a:extLst>
              <a:ext uri="{FF2B5EF4-FFF2-40B4-BE49-F238E27FC236}">
                <a16:creationId xmlns:a16="http://schemas.microsoft.com/office/drawing/2014/main" id="{FE846AE3-5976-9E69-7EFC-3CF54DFCA33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7" name="Image 2">
            <a:extLst>
              <a:ext uri="{FF2B5EF4-FFF2-40B4-BE49-F238E27FC236}">
                <a16:creationId xmlns:a16="http://schemas.microsoft.com/office/drawing/2014/main" id="{3B8F0824-6C78-779E-A058-E9615DE9374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79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PT" sz="2400" dirty="0"/>
              <a:t>CONSIDERAÇÕES FINAIS</a:t>
            </a:r>
            <a:endParaRPr lang="pt-BR" sz="2400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C07857E2-7B46-D238-CEB2-06B4666D18FD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2000" cy="6176319"/>
            <a:chOff x="-2020053" y="110408"/>
            <a:chExt cx="12193024" cy="6257556"/>
          </a:xfrm>
        </p:grpSpPr>
        <p:pic>
          <p:nvPicPr>
            <p:cNvPr id="5" name="Image 3">
              <a:extLst>
                <a:ext uri="{FF2B5EF4-FFF2-40B4-BE49-F238E27FC236}">
                  <a16:creationId xmlns:a16="http://schemas.microsoft.com/office/drawing/2014/main" id="{BA3A5FAD-2EA6-E4D5-4660-648BCFE3EFE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7749" y="5845980"/>
              <a:ext cx="2442749" cy="428004"/>
            </a:xfrm>
            <a:prstGeom prst="rect">
              <a:avLst/>
            </a:prstGeom>
          </p:spPr>
        </p:pic>
        <p:pic>
          <p:nvPicPr>
            <p:cNvPr id="14" name="Image 4">
              <a:extLst>
                <a:ext uri="{FF2B5EF4-FFF2-40B4-BE49-F238E27FC236}">
                  <a16:creationId xmlns:a16="http://schemas.microsoft.com/office/drawing/2014/main" id="{7AB48DC5-C86D-109C-3F4B-85FF89ADD2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3352" y="6293290"/>
              <a:ext cx="86360" cy="73151"/>
            </a:xfrm>
            <a:prstGeom prst="rect">
              <a:avLst/>
            </a:prstGeom>
          </p:spPr>
        </p:pic>
        <p:sp>
          <p:nvSpPr>
            <p:cNvPr id="17" name="Graphic 5">
              <a:extLst>
                <a:ext uri="{FF2B5EF4-FFF2-40B4-BE49-F238E27FC236}">
                  <a16:creationId xmlns:a16="http://schemas.microsoft.com/office/drawing/2014/main" id="{A5348E1D-49D8-3477-8B9F-E51B846B0243}"/>
                </a:ext>
              </a:extLst>
            </p:cNvPr>
            <p:cNvSpPr/>
            <p:nvPr/>
          </p:nvSpPr>
          <p:spPr>
            <a:xfrm>
              <a:off x="8047305" y="6273984"/>
              <a:ext cx="544195" cy="93980"/>
            </a:xfrm>
            <a:custGeom>
              <a:avLst/>
              <a:gdLst/>
              <a:ahLst/>
              <a:cxnLst/>
              <a:rect l="l" t="t" r="r" b="b"/>
              <a:pathLst>
                <a:path w="544195" h="93980">
                  <a:moveTo>
                    <a:pt x="18287" y="66928"/>
                  </a:moveTo>
                  <a:lnTo>
                    <a:pt x="0" y="68325"/>
                  </a:lnTo>
                  <a:lnTo>
                    <a:pt x="324" y="73025"/>
                  </a:lnTo>
                  <a:lnTo>
                    <a:pt x="350" y="73405"/>
                  </a:lnTo>
                  <a:lnTo>
                    <a:pt x="455" y="74929"/>
                  </a:lnTo>
                  <a:lnTo>
                    <a:pt x="507" y="75692"/>
                  </a:lnTo>
                  <a:lnTo>
                    <a:pt x="2793" y="81787"/>
                  </a:lnTo>
                  <a:lnTo>
                    <a:pt x="6857" y="86486"/>
                  </a:lnTo>
                  <a:lnTo>
                    <a:pt x="10921" y="91312"/>
                  </a:lnTo>
                  <a:lnTo>
                    <a:pt x="18287" y="93725"/>
                  </a:lnTo>
                  <a:lnTo>
                    <a:pt x="34797" y="93725"/>
                  </a:lnTo>
                  <a:lnTo>
                    <a:pt x="39877" y="92709"/>
                  </a:lnTo>
                  <a:lnTo>
                    <a:pt x="47751" y="88646"/>
                  </a:lnTo>
                  <a:lnTo>
                    <a:pt x="50800" y="85598"/>
                  </a:lnTo>
                  <a:lnTo>
                    <a:pt x="52889" y="81787"/>
                  </a:lnTo>
                  <a:lnTo>
                    <a:pt x="54286" y="79375"/>
                  </a:lnTo>
                  <a:lnTo>
                    <a:pt x="25400" y="79375"/>
                  </a:lnTo>
                  <a:lnTo>
                    <a:pt x="22606" y="77850"/>
                  </a:lnTo>
                  <a:lnTo>
                    <a:pt x="20700" y="74929"/>
                  </a:lnTo>
                  <a:lnTo>
                    <a:pt x="19431" y="73025"/>
                  </a:lnTo>
                  <a:lnTo>
                    <a:pt x="18668" y="70357"/>
                  </a:lnTo>
                  <a:lnTo>
                    <a:pt x="18287" y="66928"/>
                  </a:lnTo>
                  <a:close/>
                </a:path>
                <a:path w="544195" h="93980">
                  <a:moveTo>
                    <a:pt x="36575" y="18160"/>
                  </a:moveTo>
                  <a:lnTo>
                    <a:pt x="22225" y="18160"/>
                  </a:lnTo>
                  <a:lnTo>
                    <a:pt x="17144" y="19050"/>
                  </a:lnTo>
                  <a:lnTo>
                    <a:pt x="13462" y="20954"/>
                  </a:lnTo>
                  <a:lnTo>
                    <a:pt x="9651" y="22859"/>
                  </a:lnTo>
                  <a:lnTo>
                    <a:pt x="6857" y="25526"/>
                  </a:lnTo>
                  <a:lnTo>
                    <a:pt x="5080" y="28828"/>
                  </a:lnTo>
                  <a:lnTo>
                    <a:pt x="3457" y="31750"/>
                  </a:lnTo>
                  <a:lnTo>
                    <a:pt x="3111" y="32511"/>
                  </a:lnTo>
                  <a:lnTo>
                    <a:pt x="2381" y="35432"/>
                  </a:lnTo>
                  <a:lnTo>
                    <a:pt x="2382" y="45466"/>
                  </a:lnTo>
                  <a:lnTo>
                    <a:pt x="4063" y="49910"/>
                  </a:lnTo>
                  <a:lnTo>
                    <a:pt x="7746" y="53594"/>
                  </a:lnTo>
                  <a:lnTo>
                    <a:pt x="11302" y="57276"/>
                  </a:lnTo>
                  <a:lnTo>
                    <a:pt x="17271" y="60325"/>
                  </a:lnTo>
                  <a:lnTo>
                    <a:pt x="25781" y="62483"/>
                  </a:lnTo>
                  <a:lnTo>
                    <a:pt x="30860" y="63880"/>
                  </a:lnTo>
                  <a:lnTo>
                    <a:pt x="34162" y="65277"/>
                  </a:lnTo>
                  <a:lnTo>
                    <a:pt x="35559" y="66675"/>
                  </a:lnTo>
                  <a:lnTo>
                    <a:pt x="37011" y="68325"/>
                  </a:lnTo>
                  <a:lnTo>
                    <a:pt x="37718" y="69976"/>
                  </a:lnTo>
                  <a:lnTo>
                    <a:pt x="37718" y="73786"/>
                  </a:lnTo>
                  <a:lnTo>
                    <a:pt x="36956" y="75564"/>
                  </a:lnTo>
                  <a:lnTo>
                    <a:pt x="33908" y="78612"/>
                  </a:lnTo>
                  <a:lnTo>
                    <a:pt x="31876" y="79375"/>
                  </a:lnTo>
                  <a:lnTo>
                    <a:pt x="54286" y="79375"/>
                  </a:lnTo>
                  <a:lnTo>
                    <a:pt x="55171" y="77850"/>
                  </a:lnTo>
                  <a:lnTo>
                    <a:pt x="55782" y="75692"/>
                  </a:lnTo>
                  <a:lnTo>
                    <a:pt x="56287" y="73786"/>
                  </a:lnTo>
                  <a:lnTo>
                    <a:pt x="56387" y="64643"/>
                  </a:lnTo>
                  <a:lnTo>
                    <a:pt x="55499" y="61086"/>
                  </a:lnTo>
                  <a:lnTo>
                    <a:pt x="53847" y="57911"/>
                  </a:lnTo>
                  <a:lnTo>
                    <a:pt x="52196" y="54609"/>
                  </a:lnTo>
                  <a:lnTo>
                    <a:pt x="24510" y="42418"/>
                  </a:lnTo>
                  <a:lnTo>
                    <a:pt x="22351" y="41528"/>
                  </a:lnTo>
                  <a:lnTo>
                    <a:pt x="21462" y="40639"/>
                  </a:lnTo>
                  <a:lnTo>
                    <a:pt x="20574" y="39624"/>
                  </a:lnTo>
                  <a:lnTo>
                    <a:pt x="20065" y="38607"/>
                  </a:lnTo>
                  <a:lnTo>
                    <a:pt x="20065" y="35813"/>
                  </a:lnTo>
                  <a:lnTo>
                    <a:pt x="20574" y="34544"/>
                  </a:lnTo>
                  <a:lnTo>
                    <a:pt x="22606" y="32511"/>
                  </a:lnTo>
                  <a:lnTo>
                    <a:pt x="22034" y="32511"/>
                  </a:lnTo>
                  <a:lnTo>
                    <a:pt x="24510" y="31750"/>
                  </a:lnTo>
                  <a:lnTo>
                    <a:pt x="53192" y="31750"/>
                  </a:lnTo>
                  <a:lnTo>
                    <a:pt x="51053" y="26797"/>
                  </a:lnTo>
                  <a:lnTo>
                    <a:pt x="46862" y="23368"/>
                  </a:lnTo>
                  <a:lnTo>
                    <a:pt x="42671" y="19811"/>
                  </a:lnTo>
                  <a:lnTo>
                    <a:pt x="36575" y="18160"/>
                  </a:lnTo>
                  <a:close/>
                </a:path>
                <a:path w="544195" h="93980">
                  <a:moveTo>
                    <a:pt x="53192" y="31750"/>
                  </a:moveTo>
                  <a:lnTo>
                    <a:pt x="29463" y="31750"/>
                  </a:lnTo>
                  <a:lnTo>
                    <a:pt x="31622" y="32511"/>
                  </a:lnTo>
                  <a:lnTo>
                    <a:pt x="33146" y="34035"/>
                  </a:lnTo>
                  <a:lnTo>
                    <a:pt x="34670" y="35432"/>
                  </a:lnTo>
                  <a:lnTo>
                    <a:pt x="35687" y="37846"/>
                  </a:lnTo>
                  <a:lnTo>
                    <a:pt x="35960" y="39624"/>
                  </a:lnTo>
                  <a:lnTo>
                    <a:pt x="35999" y="39877"/>
                  </a:lnTo>
                  <a:lnTo>
                    <a:pt x="36116" y="40639"/>
                  </a:lnTo>
                  <a:lnTo>
                    <a:pt x="36194" y="41148"/>
                  </a:lnTo>
                  <a:lnTo>
                    <a:pt x="54228" y="39877"/>
                  </a:lnTo>
                  <a:lnTo>
                    <a:pt x="53479" y="32511"/>
                  </a:lnTo>
                  <a:lnTo>
                    <a:pt x="53192" y="31750"/>
                  </a:lnTo>
                  <a:close/>
                </a:path>
                <a:path w="544195" h="93980">
                  <a:moveTo>
                    <a:pt x="117220" y="19303"/>
                  </a:moveTo>
                  <a:lnTo>
                    <a:pt x="65785" y="19303"/>
                  </a:lnTo>
                  <a:lnTo>
                    <a:pt x="65785" y="92455"/>
                  </a:lnTo>
                  <a:lnTo>
                    <a:pt x="118109" y="92455"/>
                  </a:lnTo>
                  <a:lnTo>
                    <a:pt x="118109" y="75946"/>
                  </a:lnTo>
                  <a:lnTo>
                    <a:pt x="84962" y="75946"/>
                  </a:lnTo>
                  <a:lnTo>
                    <a:pt x="84962" y="61468"/>
                  </a:lnTo>
                  <a:lnTo>
                    <a:pt x="114807" y="61468"/>
                  </a:lnTo>
                  <a:lnTo>
                    <a:pt x="114807" y="46608"/>
                  </a:lnTo>
                  <a:lnTo>
                    <a:pt x="84962" y="46608"/>
                  </a:lnTo>
                  <a:lnTo>
                    <a:pt x="84962" y="34925"/>
                  </a:lnTo>
                  <a:lnTo>
                    <a:pt x="117220" y="34925"/>
                  </a:lnTo>
                  <a:lnTo>
                    <a:pt x="117220" y="19303"/>
                  </a:lnTo>
                  <a:close/>
                </a:path>
                <a:path w="544195" h="93980">
                  <a:moveTo>
                    <a:pt x="151764" y="19303"/>
                  </a:moveTo>
                  <a:lnTo>
                    <a:pt x="126491" y="19303"/>
                  </a:lnTo>
                  <a:lnTo>
                    <a:pt x="126491" y="92455"/>
                  </a:lnTo>
                  <a:lnTo>
                    <a:pt x="142239" y="92455"/>
                  </a:lnTo>
                  <a:lnTo>
                    <a:pt x="142239" y="36702"/>
                  </a:lnTo>
                  <a:lnTo>
                    <a:pt x="155581" y="36702"/>
                  </a:lnTo>
                  <a:lnTo>
                    <a:pt x="151764" y="19303"/>
                  </a:lnTo>
                  <a:close/>
                </a:path>
                <a:path w="544195" h="93980">
                  <a:moveTo>
                    <a:pt x="155581" y="36702"/>
                  </a:moveTo>
                  <a:lnTo>
                    <a:pt x="142239" y="36702"/>
                  </a:lnTo>
                  <a:lnTo>
                    <a:pt x="154305" y="92455"/>
                  </a:lnTo>
                  <a:lnTo>
                    <a:pt x="168528" y="92455"/>
                  </a:lnTo>
                  <a:lnTo>
                    <a:pt x="174777" y="63880"/>
                  </a:lnTo>
                  <a:lnTo>
                    <a:pt x="161544" y="63880"/>
                  </a:lnTo>
                  <a:lnTo>
                    <a:pt x="155581" y="36702"/>
                  </a:lnTo>
                  <a:close/>
                </a:path>
                <a:path w="544195" h="93980">
                  <a:moveTo>
                    <a:pt x="196469" y="36702"/>
                  </a:moveTo>
                  <a:lnTo>
                    <a:pt x="180720" y="36702"/>
                  </a:lnTo>
                  <a:lnTo>
                    <a:pt x="180720" y="92455"/>
                  </a:lnTo>
                  <a:lnTo>
                    <a:pt x="196469" y="92455"/>
                  </a:lnTo>
                  <a:lnTo>
                    <a:pt x="196469" y="36702"/>
                  </a:lnTo>
                  <a:close/>
                </a:path>
                <a:path w="544195" h="93980">
                  <a:moveTo>
                    <a:pt x="196469" y="19303"/>
                  </a:moveTo>
                  <a:lnTo>
                    <a:pt x="171195" y="19303"/>
                  </a:lnTo>
                  <a:lnTo>
                    <a:pt x="161544" y="63880"/>
                  </a:lnTo>
                  <a:lnTo>
                    <a:pt x="174777" y="63880"/>
                  </a:lnTo>
                  <a:lnTo>
                    <a:pt x="180720" y="36702"/>
                  </a:lnTo>
                  <a:lnTo>
                    <a:pt x="196469" y="36702"/>
                  </a:lnTo>
                  <a:lnTo>
                    <a:pt x="196469" y="19303"/>
                  </a:lnTo>
                  <a:close/>
                </a:path>
                <a:path w="544195" h="93980">
                  <a:moveTo>
                    <a:pt x="227583" y="19303"/>
                  </a:moveTo>
                  <a:lnTo>
                    <a:pt x="208280" y="19303"/>
                  </a:lnTo>
                  <a:lnTo>
                    <a:pt x="208280" y="92455"/>
                  </a:lnTo>
                  <a:lnTo>
                    <a:pt x="227583" y="92455"/>
                  </a:lnTo>
                  <a:lnTo>
                    <a:pt x="227583" y="19303"/>
                  </a:lnTo>
                  <a:close/>
                </a:path>
                <a:path w="544195" h="93980">
                  <a:moveTo>
                    <a:pt x="259080" y="19303"/>
                  </a:moveTo>
                  <a:lnTo>
                    <a:pt x="241172" y="19303"/>
                  </a:lnTo>
                  <a:lnTo>
                    <a:pt x="241172" y="92455"/>
                  </a:lnTo>
                  <a:lnTo>
                    <a:pt x="259206" y="92455"/>
                  </a:lnTo>
                  <a:lnTo>
                    <a:pt x="259206" y="52324"/>
                  </a:lnTo>
                  <a:lnTo>
                    <a:pt x="278126" y="52324"/>
                  </a:lnTo>
                  <a:lnTo>
                    <a:pt x="259080" y="19303"/>
                  </a:lnTo>
                  <a:close/>
                </a:path>
                <a:path w="544195" h="93980">
                  <a:moveTo>
                    <a:pt x="278126" y="52324"/>
                  </a:moveTo>
                  <a:lnTo>
                    <a:pt x="259206" y="52324"/>
                  </a:lnTo>
                  <a:lnTo>
                    <a:pt x="282447" y="92455"/>
                  </a:lnTo>
                  <a:lnTo>
                    <a:pt x="300608" y="92455"/>
                  </a:lnTo>
                  <a:lnTo>
                    <a:pt x="300608" y="59817"/>
                  </a:lnTo>
                  <a:lnTo>
                    <a:pt x="282447" y="59817"/>
                  </a:lnTo>
                  <a:lnTo>
                    <a:pt x="278126" y="52324"/>
                  </a:lnTo>
                  <a:close/>
                </a:path>
                <a:path w="544195" h="93980">
                  <a:moveTo>
                    <a:pt x="300608" y="19303"/>
                  </a:moveTo>
                  <a:lnTo>
                    <a:pt x="282447" y="19303"/>
                  </a:lnTo>
                  <a:lnTo>
                    <a:pt x="282447" y="59817"/>
                  </a:lnTo>
                  <a:lnTo>
                    <a:pt x="300608" y="59817"/>
                  </a:lnTo>
                  <a:lnTo>
                    <a:pt x="300608" y="19303"/>
                  </a:lnTo>
                  <a:close/>
                </a:path>
                <a:path w="544195" h="93980">
                  <a:moveTo>
                    <a:pt x="350773" y="19303"/>
                  </a:moveTo>
                  <a:lnTo>
                    <a:pt x="329819" y="19303"/>
                  </a:lnTo>
                  <a:lnTo>
                    <a:pt x="306450" y="92455"/>
                  </a:lnTo>
                  <a:lnTo>
                    <a:pt x="326008" y="92455"/>
                  </a:lnTo>
                  <a:lnTo>
                    <a:pt x="329056" y="80391"/>
                  </a:lnTo>
                  <a:lnTo>
                    <a:pt x="370287" y="80391"/>
                  </a:lnTo>
                  <a:lnTo>
                    <a:pt x="365257" y="64643"/>
                  </a:lnTo>
                  <a:lnTo>
                    <a:pt x="333247" y="64643"/>
                  </a:lnTo>
                  <a:lnTo>
                    <a:pt x="339979" y="38353"/>
                  </a:lnTo>
                  <a:lnTo>
                    <a:pt x="356859" y="38353"/>
                  </a:lnTo>
                  <a:lnTo>
                    <a:pt x="350773" y="19303"/>
                  </a:lnTo>
                  <a:close/>
                </a:path>
                <a:path w="544195" h="93980">
                  <a:moveTo>
                    <a:pt x="370287" y="80391"/>
                  </a:moveTo>
                  <a:lnTo>
                    <a:pt x="350900" y="80391"/>
                  </a:lnTo>
                  <a:lnTo>
                    <a:pt x="353948" y="92455"/>
                  </a:lnTo>
                  <a:lnTo>
                    <a:pt x="374142" y="92455"/>
                  </a:lnTo>
                  <a:lnTo>
                    <a:pt x="370287" y="80391"/>
                  </a:lnTo>
                  <a:close/>
                </a:path>
                <a:path w="544195" h="93980">
                  <a:moveTo>
                    <a:pt x="356859" y="38353"/>
                  </a:moveTo>
                  <a:lnTo>
                    <a:pt x="339979" y="38353"/>
                  </a:lnTo>
                  <a:lnTo>
                    <a:pt x="346836" y="64643"/>
                  </a:lnTo>
                  <a:lnTo>
                    <a:pt x="365257" y="64643"/>
                  </a:lnTo>
                  <a:lnTo>
                    <a:pt x="356859" y="38353"/>
                  </a:lnTo>
                  <a:close/>
                </a:path>
                <a:path w="544195" h="93980">
                  <a:moveTo>
                    <a:pt x="354456" y="0"/>
                  </a:moveTo>
                  <a:lnTo>
                    <a:pt x="339597" y="0"/>
                  </a:lnTo>
                  <a:lnTo>
                    <a:pt x="332485" y="14985"/>
                  </a:lnTo>
                  <a:lnTo>
                    <a:pt x="340741" y="14985"/>
                  </a:lnTo>
                  <a:lnTo>
                    <a:pt x="354456" y="0"/>
                  </a:lnTo>
                  <a:close/>
                </a:path>
                <a:path w="544195" h="93980">
                  <a:moveTo>
                    <a:pt x="417956" y="19303"/>
                  </a:moveTo>
                  <a:lnTo>
                    <a:pt x="379983" y="19303"/>
                  </a:lnTo>
                  <a:lnTo>
                    <a:pt x="379983" y="92455"/>
                  </a:lnTo>
                  <a:lnTo>
                    <a:pt x="399287" y="92455"/>
                  </a:lnTo>
                  <a:lnTo>
                    <a:pt x="399287" y="62864"/>
                  </a:lnTo>
                  <a:lnTo>
                    <a:pt x="426084" y="62864"/>
                  </a:lnTo>
                  <a:lnTo>
                    <a:pt x="424942" y="61975"/>
                  </a:lnTo>
                  <a:lnTo>
                    <a:pt x="423291" y="61086"/>
                  </a:lnTo>
                  <a:lnTo>
                    <a:pt x="421005" y="60198"/>
                  </a:lnTo>
                  <a:lnTo>
                    <a:pt x="423925" y="59435"/>
                  </a:lnTo>
                  <a:lnTo>
                    <a:pt x="426211" y="58420"/>
                  </a:lnTo>
                  <a:lnTo>
                    <a:pt x="427735" y="57276"/>
                  </a:lnTo>
                  <a:lnTo>
                    <a:pt x="430403" y="55499"/>
                  </a:lnTo>
                  <a:lnTo>
                    <a:pt x="432434" y="53085"/>
                  </a:lnTo>
                  <a:lnTo>
                    <a:pt x="433831" y="50164"/>
                  </a:lnTo>
                  <a:lnTo>
                    <a:pt x="434428" y="49022"/>
                  </a:lnTo>
                  <a:lnTo>
                    <a:pt x="399287" y="49022"/>
                  </a:lnTo>
                  <a:lnTo>
                    <a:pt x="399287" y="34162"/>
                  </a:lnTo>
                  <a:lnTo>
                    <a:pt x="435888" y="34162"/>
                  </a:lnTo>
                  <a:lnTo>
                    <a:pt x="435102" y="31114"/>
                  </a:lnTo>
                  <a:lnTo>
                    <a:pt x="433196" y="27812"/>
                  </a:lnTo>
                  <a:lnTo>
                    <a:pt x="431292" y="24637"/>
                  </a:lnTo>
                  <a:lnTo>
                    <a:pt x="428752" y="22351"/>
                  </a:lnTo>
                  <a:lnTo>
                    <a:pt x="425577" y="21208"/>
                  </a:lnTo>
                  <a:lnTo>
                    <a:pt x="422402" y="19938"/>
                  </a:lnTo>
                  <a:lnTo>
                    <a:pt x="417956" y="19303"/>
                  </a:lnTo>
                  <a:close/>
                </a:path>
                <a:path w="544195" h="93980">
                  <a:moveTo>
                    <a:pt x="426084" y="62864"/>
                  </a:moveTo>
                  <a:lnTo>
                    <a:pt x="403021" y="62864"/>
                  </a:lnTo>
                  <a:lnTo>
                    <a:pt x="404545" y="63500"/>
                  </a:lnTo>
                  <a:lnTo>
                    <a:pt x="404396" y="63500"/>
                  </a:lnTo>
                  <a:lnTo>
                    <a:pt x="419354" y="92455"/>
                  </a:lnTo>
                  <a:lnTo>
                    <a:pt x="441070" y="92455"/>
                  </a:lnTo>
                  <a:lnTo>
                    <a:pt x="426719" y="63500"/>
                  </a:lnTo>
                  <a:lnTo>
                    <a:pt x="426084" y="62864"/>
                  </a:lnTo>
                  <a:close/>
                </a:path>
                <a:path w="544195" h="93980">
                  <a:moveTo>
                    <a:pt x="435888" y="34162"/>
                  </a:moveTo>
                  <a:lnTo>
                    <a:pt x="411225" y="34162"/>
                  </a:lnTo>
                  <a:lnTo>
                    <a:pt x="413638" y="34798"/>
                  </a:lnTo>
                  <a:lnTo>
                    <a:pt x="416179" y="37337"/>
                  </a:lnTo>
                  <a:lnTo>
                    <a:pt x="416813" y="39116"/>
                  </a:lnTo>
                  <a:lnTo>
                    <a:pt x="416813" y="43052"/>
                  </a:lnTo>
                  <a:lnTo>
                    <a:pt x="416432" y="44450"/>
                  </a:lnTo>
                  <a:lnTo>
                    <a:pt x="415544" y="45720"/>
                  </a:lnTo>
                  <a:lnTo>
                    <a:pt x="414781" y="46862"/>
                  </a:lnTo>
                  <a:lnTo>
                    <a:pt x="413766" y="47625"/>
                  </a:lnTo>
                  <a:lnTo>
                    <a:pt x="412495" y="48005"/>
                  </a:lnTo>
                  <a:lnTo>
                    <a:pt x="409956" y="48641"/>
                  </a:lnTo>
                  <a:lnTo>
                    <a:pt x="408305" y="49022"/>
                  </a:lnTo>
                  <a:lnTo>
                    <a:pt x="434428" y="49022"/>
                  </a:lnTo>
                  <a:lnTo>
                    <a:pt x="435356" y="47244"/>
                  </a:lnTo>
                  <a:lnTo>
                    <a:pt x="436118" y="43687"/>
                  </a:lnTo>
                  <a:lnTo>
                    <a:pt x="436052" y="34798"/>
                  </a:lnTo>
                  <a:lnTo>
                    <a:pt x="435888" y="34162"/>
                  </a:lnTo>
                  <a:close/>
                </a:path>
                <a:path w="544195" h="93980">
                  <a:moveTo>
                    <a:pt x="466852" y="19303"/>
                  </a:moveTo>
                  <a:lnTo>
                    <a:pt x="447547" y="19303"/>
                  </a:lnTo>
                  <a:lnTo>
                    <a:pt x="447547" y="92455"/>
                  </a:lnTo>
                  <a:lnTo>
                    <a:pt x="466852" y="92455"/>
                  </a:lnTo>
                  <a:lnTo>
                    <a:pt x="466852" y="19303"/>
                  </a:lnTo>
                  <a:close/>
                </a:path>
                <a:path w="544195" h="93980">
                  <a:moveTo>
                    <a:pt x="511556" y="18160"/>
                  </a:moveTo>
                  <a:lnTo>
                    <a:pt x="480065" y="47013"/>
                  </a:lnTo>
                  <a:lnTo>
                    <a:pt x="479950" y="47551"/>
                  </a:lnTo>
                  <a:lnTo>
                    <a:pt x="479464" y="55372"/>
                  </a:lnTo>
                  <a:lnTo>
                    <a:pt x="479424" y="64516"/>
                  </a:lnTo>
                  <a:lnTo>
                    <a:pt x="480821" y="71627"/>
                  </a:lnTo>
                  <a:lnTo>
                    <a:pt x="483743" y="77343"/>
                  </a:lnTo>
                  <a:lnTo>
                    <a:pt x="486536" y="82930"/>
                  </a:lnTo>
                  <a:lnTo>
                    <a:pt x="490346" y="87122"/>
                  </a:lnTo>
                  <a:lnTo>
                    <a:pt x="494919" y="89788"/>
                  </a:lnTo>
                  <a:lnTo>
                    <a:pt x="499491" y="92328"/>
                  </a:lnTo>
                  <a:lnTo>
                    <a:pt x="505206" y="93725"/>
                  </a:lnTo>
                  <a:lnTo>
                    <a:pt x="519175" y="93725"/>
                  </a:lnTo>
                  <a:lnTo>
                    <a:pt x="524414" y="92328"/>
                  </a:lnTo>
                  <a:lnTo>
                    <a:pt x="524695" y="92328"/>
                  </a:lnTo>
                  <a:lnTo>
                    <a:pt x="529590" y="89153"/>
                  </a:lnTo>
                  <a:lnTo>
                    <a:pt x="534161" y="86105"/>
                  </a:lnTo>
                  <a:lnTo>
                    <a:pt x="537718" y="81787"/>
                  </a:lnTo>
                  <a:lnTo>
                    <a:pt x="539906" y="76834"/>
                  </a:lnTo>
                  <a:lnTo>
                    <a:pt x="507619" y="76834"/>
                  </a:lnTo>
                  <a:lnTo>
                    <a:pt x="504444" y="75183"/>
                  </a:lnTo>
                  <a:lnTo>
                    <a:pt x="502157" y="72008"/>
                  </a:lnTo>
                  <a:lnTo>
                    <a:pt x="499744" y="68706"/>
                  </a:lnTo>
                  <a:lnTo>
                    <a:pt x="498685" y="63880"/>
                  </a:lnTo>
                  <a:lnTo>
                    <a:pt x="498710" y="48132"/>
                  </a:lnTo>
                  <a:lnTo>
                    <a:pt x="499744" y="43306"/>
                  </a:lnTo>
                  <a:lnTo>
                    <a:pt x="502099" y="40084"/>
                  </a:lnTo>
                  <a:lnTo>
                    <a:pt x="504444" y="36829"/>
                  </a:lnTo>
                  <a:lnTo>
                    <a:pt x="507619" y="35178"/>
                  </a:lnTo>
                  <a:lnTo>
                    <a:pt x="539874" y="35178"/>
                  </a:lnTo>
                  <a:lnTo>
                    <a:pt x="539220" y="33593"/>
                  </a:lnTo>
                  <a:lnTo>
                    <a:pt x="518910" y="18780"/>
                  </a:lnTo>
                  <a:lnTo>
                    <a:pt x="519081" y="18780"/>
                  </a:lnTo>
                  <a:lnTo>
                    <a:pt x="511556" y="18160"/>
                  </a:lnTo>
                  <a:close/>
                </a:path>
                <a:path w="544195" h="93980">
                  <a:moveTo>
                    <a:pt x="539874" y="35178"/>
                  </a:moveTo>
                  <a:lnTo>
                    <a:pt x="515493" y="35178"/>
                  </a:lnTo>
                  <a:lnTo>
                    <a:pt x="518668" y="36829"/>
                  </a:lnTo>
                  <a:lnTo>
                    <a:pt x="521138" y="40084"/>
                  </a:lnTo>
                  <a:lnTo>
                    <a:pt x="523399" y="43306"/>
                  </a:lnTo>
                  <a:lnTo>
                    <a:pt x="524487" y="47551"/>
                  </a:lnTo>
                  <a:lnTo>
                    <a:pt x="524382" y="64516"/>
                  </a:lnTo>
                  <a:lnTo>
                    <a:pt x="523544" y="68706"/>
                  </a:lnTo>
                  <a:lnTo>
                    <a:pt x="523494" y="68960"/>
                  </a:lnTo>
                  <a:lnTo>
                    <a:pt x="521207" y="72008"/>
                  </a:lnTo>
                  <a:lnTo>
                    <a:pt x="518921" y="75183"/>
                  </a:lnTo>
                  <a:lnTo>
                    <a:pt x="515746" y="76834"/>
                  </a:lnTo>
                  <a:lnTo>
                    <a:pt x="539906" y="76834"/>
                  </a:lnTo>
                  <a:lnTo>
                    <a:pt x="542544" y="70866"/>
                  </a:lnTo>
                  <a:lnTo>
                    <a:pt x="543698" y="64516"/>
                  </a:lnTo>
                  <a:lnTo>
                    <a:pt x="543813" y="55372"/>
                  </a:lnTo>
                  <a:lnTo>
                    <a:pt x="543392" y="48641"/>
                  </a:lnTo>
                  <a:lnTo>
                    <a:pt x="543290" y="47013"/>
                  </a:lnTo>
                  <a:lnTo>
                    <a:pt x="541810" y="40084"/>
                  </a:lnTo>
                  <a:lnTo>
                    <a:pt x="541718" y="39655"/>
                  </a:lnTo>
                  <a:lnTo>
                    <a:pt x="539874" y="35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8" name="Image 6">
              <a:extLst>
                <a:ext uri="{FF2B5EF4-FFF2-40B4-BE49-F238E27FC236}">
                  <a16:creationId xmlns:a16="http://schemas.microsoft.com/office/drawing/2014/main" id="{FC3689FD-71A1-BB49-A714-1CCBF194D0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8457" y="6293290"/>
              <a:ext cx="120650" cy="73151"/>
            </a:xfrm>
            <a:prstGeom prst="rect">
              <a:avLst/>
            </a:prstGeom>
          </p:spPr>
        </p:pic>
        <p:pic>
          <p:nvPicPr>
            <p:cNvPr id="19" name="Image 7">
              <a:extLst>
                <a:ext uri="{FF2B5EF4-FFF2-40B4-BE49-F238E27FC236}">
                  <a16:creationId xmlns:a16="http://schemas.microsoft.com/office/drawing/2014/main" id="{D45A3915-BC0A-3C33-B442-75A29EB93D2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5175" y="6274620"/>
              <a:ext cx="1218946" cy="93091"/>
            </a:xfrm>
            <a:prstGeom prst="rect">
              <a:avLst/>
            </a:prstGeom>
          </p:spPr>
        </p:pic>
        <p:pic>
          <p:nvPicPr>
            <p:cNvPr id="23" name="Image 8">
              <a:extLst>
                <a:ext uri="{FF2B5EF4-FFF2-40B4-BE49-F238E27FC236}">
                  <a16:creationId xmlns:a16="http://schemas.microsoft.com/office/drawing/2014/main" id="{F2C7C16B-3980-484B-B0DD-E272DA961F55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2020053" y="110408"/>
              <a:ext cx="12193024" cy="4363720"/>
            </a:xfrm>
            <a:prstGeom prst="rect">
              <a:avLst/>
            </a:prstGeom>
          </p:spPr>
        </p:pic>
      </p:grpSp>
      <p:pic>
        <p:nvPicPr>
          <p:cNvPr id="24" name="Image 8">
            <a:extLst>
              <a:ext uri="{FF2B5EF4-FFF2-40B4-BE49-F238E27FC236}">
                <a16:creationId xmlns:a16="http://schemas.microsoft.com/office/drawing/2014/main" id="{FCB980D6-62EC-277E-37AB-6666D23CB6C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2693430"/>
            <a:ext cx="12192000" cy="4164570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44663C7B-83C0-0CD8-0D9C-C7FCD7AFBB5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EFE76F-B7A7-B792-1AF1-C32EF5A4DBB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0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3CDC6EEF-EA1C-C15B-42CE-A58732CE0BFF}"/>
              </a:ext>
            </a:extLst>
          </p:cNvPr>
          <p:cNvSpPr txBox="1"/>
          <p:nvPr/>
        </p:nvSpPr>
        <p:spPr>
          <a:xfrm>
            <a:off x="822327" y="190550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pt-BR" sz="2400" dirty="0"/>
              <a:t>REFERÊNCIAS 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322B0EE-1554-467F-B85E-4674FF919E74}"/>
              </a:ext>
            </a:extLst>
          </p:cNvPr>
          <p:cNvSpPr txBox="1">
            <a:spLocks/>
          </p:cNvSpPr>
          <p:nvPr/>
        </p:nvSpPr>
        <p:spPr>
          <a:xfrm>
            <a:off x="979349" y="1031321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Título do Trabalho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39EF02AB-C384-547A-287C-C9FF07ACAF1F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2000" cy="6176319"/>
            <a:chOff x="-2020053" y="110408"/>
            <a:chExt cx="12193024" cy="6257556"/>
          </a:xfrm>
        </p:grpSpPr>
        <p:pic>
          <p:nvPicPr>
            <p:cNvPr id="5" name="Image 3">
              <a:extLst>
                <a:ext uri="{FF2B5EF4-FFF2-40B4-BE49-F238E27FC236}">
                  <a16:creationId xmlns:a16="http://schemas.microsoft.com/office/drawing/2014/main" id="{52A54DE8-043A-0FBF-E0F0-3FE42B86902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77749" y="5845980"/>
              <a:ext cx="2442749" cy="428004"/>
            </a:xfrm>
            <a:prstGeom prst="rect">
              <a:avLst/>
            </a:prstGeom>
          </p:spPr>
        </p:pic>
        <p:pic>
          <p:nvPicPr>
            <p:cNvPr id="14" name="Image 4">
              <a:extLst>
                <a:ext uri="{FF2B5EF4-FFF2-40B4-BE49-F238E27FC236}">
                  <a16:creationId xmlns:a16="http://schemas.microsoft.com/office/drawing/2014/main" id="{DD7CAE3A-800A-0C8F-559B-66068A4CE6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23352" y="6293290"/>
              <a:ext cx="86360" cy="73151"/>
            </a:xfrm>
            <a:prstGeom prst="rect">
              <a:avLst/>
            </a:prstGeom>
          </p:spPr>
        </p:pic>
        <p:sp>
          <p:nvSpPr>
            <p:cNvPr id="17" name="Graphic 5">
              <a:extLst>
                <a:ext uri="{FF2B5EF4-FFF2-40B4-BE49-F238E27FC236}">
                  <a16:creationId xmlns:a16="http://schemas.microsoft.com/office/drawing/2014/main" id="{67DB2BE1-6820-41EA-9733-B5D2E122827A}"/>
                </a:ext>
              </a:extLst>
            </p:cNvPr>
            <p:cNvSpPr/>
            <p:nvPr/>
          </p:nvSpPr>
          <p:spPr>
            <a:xfrm>
              <a:off x="8047305" y="6273984"/>
              <a:ext cx="544195" cy="93980"/>
            </a:xfrm>
            <a:custGeom>
              <a:avLst/>
              <a:gdLst/>
              <a:ahLst/>
              <a:cxnLst/>
              <a:rect l="l" t="t" r="r" b="b"/>
              <a:pathLst>
                <a:path w="544195" h="93980">
                  <a:moveTo>
                    <a:pt x="18287" y="66928"/>
                  </a:moveTo>
                  <a:lnTo>
                    <a:pt x="0" y="68325"/>
                  </a:lnTo>
                  <a:lnTo>
                    <a:pt x="324" y="73025"/>
                  </a:lnTo>
                  <a:lnTo>
                    <a:pt x="350" y="73405"/>
                  </a:lnTo>
                  <a:lnTo>
                    <a:pt x="455" y="74929"/>
                  </a:lnTo>
                  <a:lnTo>
                    <a:pt x="507" y="75692"/>
                  </a:lnTo>
                  <a:lnTo>
                    <a:pt x="2793" y="81787"/>
                  </a:lnTo>
                  <a:lnTo>
                    <a:pt x="6857" y="86486"/>
                  </a:lnTo>
                  <a:lnTo>
                    <a:pt x="10921" y="91312"/>
                  </a:lnTo>
                  <a:lnTo>
                    <a:pt x="18287" y="93725"/>
                  </a:lnTo>
                  <a:lnTo>
                    <a:pt x="34797" y="93725"/>
                  </a:lnTo>
                  <a:lnTo>
                    <a:pt x="39877" y="92709"/>
                  </a:lnTo>
                  <a:lnTo>
                    <a:pt x="47751" y="88646"/>
                  </a:lnTo>
                  <a:lnTo>
                    <a:pt x="50800" y="85598"/>
                  </a:lnTo>
                  <a:lnTo>
                    <a:pt x="52889" y="81787"/>
                  </a:lnTo>
                  <a:lnTo>
                    <a:pt x="54286" y="79375"/>
                  </a:lnTo>
                  <a:lnTo>
                    <a:pt x="25400" y="79375"/>
                  </a:lnTo>
                  <a:lnTo>
                    <a:pt x="22606" y="77850"/>
                  </a:lnTo>
                  <a:lnTo>
                    <a:pt x="20700" y="74929"/>
                  </a:lnTo>
                  <a:lnTo>
                    <a:pt x="19431" y="73025"/>
                  </a:lnTo>
                  <a:lnTo>
                    <a:pt x="18668" y="70357"/>
                  </a:lnTo>
                  <a:lnTo>
                    <a:pt x="18287" y="66928"/>
                  </a:lnTo>
                  <a:close/>
                </a:path>
                <a:path w="544195" h="93980">
                  <a:moveTo>
                    <a:pt x="36575" y="18160"/>
                  </a:moveTo>
                  <a:lnTo>
                    <a:pt x="22225" y="18160"/>
                  </a:lnTo>
                  <a:lnTo>
                    <a:pt x="17144" y="19050"/>
                  </a:lnTo>
                  <a:lnTo>
                    <a:pt x="13462" y="20954"/>
                  </a:lnTo>
                  <a:lnTo>
                    <a:pt x="9651" y="22859"/>
                  </a:lnTo>
                  <a:lnTo>
                    <a:pt x="6857" y="25526"/>
                  </a:lnTo>
                  <a:lnTo>
                    <a:pt x="5080" y="28828"/>
                  </a:lnTo>
                  <a:lnTo>
                    <a:pt x="3457" y="31750"/>
                  </a:lnTo>
                  <a:lnTo>
                    <a:pt x="3111" y="32511"/>
                  </a:lnTo>
                  <a:lnTo>
                    <a:pt x="2381" y="35432"/>
                  </a:lnTo>
                  <a:lnTo>
                    <a:pt x="2382" y="45466"/>
                  </a:lnTo>
                  <a:lnTo>
                    <a:pt x="4063" y="49910"/>
                  </a:lnTo>
                  <a:lnTo>
                    <a:pt x="7746" y="53594"/>
                  </a:lnTo>
                  <a:lnTo>
                    <a:pt x="11302" y="57276"/>
                  </a:lnTo>
                  <a:lnTo>
                    <a:pt x="17271" y="60325"/>
                  </a:lnTo>
                  <a:lnTo>
                    <a:pt x="25781" y="62483"/>
                  </a:lnTo>
                  <a:lnTo>
                    <a:pt x="30860" y="63880"/>
                  </a:lnTo>
                  <a:lnTo>
                    <a:pt x="34162" y="65277"/>
                  </a:lnTo>
                  <a:lnTo>
                    <a:pt x="35559" y="66675"/>
                  </a:lnTo>
                  <a:lnTo>
                    <a:pt x="37011" y="68325"/>
                  </a:lnTo>
                  <a:lnTo>
                    <a:pt x="37718" y="69976"/>
                  </a:lnTo>
                  <a:lnTo>
                    <a:pt x="37718" y="73786"/>
                  </a:lnTo>
                  <a:lnTo>
                    <a:pt x="36956" y="75564"/>
                  </a:lnTo>
                  <a:lnTo>
                    <a:pt x="33908" y="78612"/>
                  </a:lnTo>
                  <a:lnTo>
                    <a:pt x="31876" y="79375"/>
                  </a:lnTo>
                  <a:lnTo>
                    <a:pt x="54286" y="79375"/>
                  </a:lnTo>
                  <a:lnTo>
                    <a:pt x="55171" y="77850"/>
                  </a:lnTo>
                  <a:lnTo>
                    <a:pt x="55782" y="75692"/>
                  </a:lnTo>
                  <a:lnTo>
                    <a:pt x="56287" y="73786"/>
                  </a:lnTo>
                  <a:lnTo>
                    <a:pt x="56387" y="64643"/>
                  </a:lnTo>
                  <a:lnTo>
                    <a:pt x="55499" y="61086"/>
                  </a:lnTo>
                  <a:lnTo>
                    <a:pt x="53847" y="57911"/>
                  </a:lnTo>
                  <a:lnTo>
                    <a:pt x="52196" y="54609"/>
                  </a:lnTo>
                  <a:lnTo>
                    <a:pt x="24510" y="42418"/>
                  </a:lnTo>
                  <a:lnTo>
                    <a:pt x="22351" y="41528"/>
                  </a:lnTo>
                  <a:lnTo>
                    <a:pt x="21462" y="40639"/>
                  </a:lnTo>
                  <a:lnTo>
                    <a:pt x="20574" y="39624"/>
                  </a:lnTo>
                  <a:lnTo>
                    <a:pt x="20065" y="38607"/>
                  </a:lnTo>
                  <a:lnTo>
                    <a:pt x="20065" y="35813"/>
                  </a:lnTo>
                  <a:lnTo>
                    <a:pt x="20574" y="34544"/>
                  </a:lnTo>
                  <a:lnTo>
                    <a:pt x="22606" y="32511"/>
                  </a:lnTo>
                  <a:lnTo>
                    <a:pt x="22034" y="32511"/>
                  </a:lnTo>
                  <a:lnTo>
                    <a:pt x="24510" y="31750"/>
                  </a:lnTo>
                  <a:lnTo>
                    <a:pt x="53192" y="31750"/>
                  </a:lnTo>
                  <a:lnTo>
                    <a:pt x="51053" y="26797"/>
                  </a:lnTo>
                  <a:lnTo>
                    <a:pt x="46862" y="23368"/>
                  </a:lnTo>
                  <a:lnTo>
                    <a:pt x="42671" y="19811"/>
                  </a:lnTo>
                  <a:lnTo>
                    <a:pt x="36575" y="18160"/>
                  </a:lnTo>
                  <a:close/>
                </a:path>
                <a:path w="544195" h="93980">
                  <a:moveTo>
                    <a:pt x="53192" y="31750"/>
                  </a:moveTo>
                  <a:lnTo>
                    <a:pt x="29463" y="31750"/>
                  </a:lnTo>
                  <a:lnTo>
                    <a:pt x="31622" y="32511"/>
                  </a:lnTo>
                  <a:lnTo>
                    <a:pt x="33146" y="34035"/>
                  </a:lnTo>
                  <a:lnTo>
                    <a:pt x="34670" y="35432"/>
                  </a:lnTo>
                  <a:lnTo>
                    <a:pt x="35687" y="37846"/>
                  </a:lnTo>
                  <a:lnTo>
                    <a:pt x="35960" y="39624"/>
                  </a:lnTo>
                  <a:lnTo>
                    <a:pt x="35999" y="39877"/>
                  </a:lnTo>
                  <a:lnTo>
                    <a:pt x="36116" y="40639"/>
                  </a:lnTo>
                  <a:lnTo>
                    <a:pt x="36194" y="41148"/>
                  </a:lnTo>
                  <a:lnTo>
                    <a:pt x="54228" y="39877"/>
                  </a:lnTo>
                  <a:lnTo>
                    <a:pt x="53479" y="32511"/>
                  </a:lnTo>
                  <a:lnTo>
                    <a:pt x="53192" y="31750"/>
                  </a:lnTo>
                  <a:close/>
                </a:path>
                <a:path w="544195" h="93980">
                  <a:moveTo>
                    <a:pt x="117220" y="19303"/>
                  </a:moveTo>
                  <a:lnTo>
                    <a:pt x="65785" y="19303"/>
                  </a:lnTo>
                  <a:lnTo>
                    <a:pt x="65785" y="92455"/>
                  </a:lnTo>
                  <a:lnTo>
                    <a:pt x="118109" y="92455"/>
                  </a:lnTo>
                  <a:lnTo>
                    <a:pt x="118109" y="75946"/>
                  </a:lnTo>
                  <a:lnTo>
                    <a:pt x="84962" y="75946"/>
                  </a:lnTo>
                  <a:lnTo>
                    <a:pt x="84962" y="61468"/>
                  </a:lnTo>
                  <a:lnTo>
                    <a:pt x="114807" y="61468"/>
                  </a:lnTo>
                  <a:lnTo>
                    <a:pt x="114807" y="46608"/>
                  </a:lnTo>
                  <a:lnTo>
                    <a:pt x="84962" y="46608"/>
                  </a:lnTo>
                  <a:lnTo>
                    <a:pt x="84962" y="34925"/>
                  </a:lnTo>
                  <a:lnTo>
                    <a:pt x="117220" y="34925"/>
                  </a:lnTo>
                  <a:lnTo>
                    <a:pt x="117220" y="19303"/>
                  </a:lnTo>
                  <a:close/>
                </a:path>
                <a:path w="544195" h="93980">
                  <a:moveTo>
                    <a:pt x="151764" y="19303"/>
                  </a:moveTo>
                  <a:lnTo>
                    <a:pt x="126491" y="19303"/>
                  </a:lnTo>
                  <a:lnTo>
                    <a:pt x="126491" y="92455"/>
                  </a:lnTo>
                  <a:lnTo>
                    <a:pt x="142239" y="92455"/>
                  </a:lnTo>
                  <a:lnTo>
                    <a:pt x="142239" y="36702"/>
                  </a:lnTo>
                  <a:lnTo>
                    <a:pt x="155581" y="36702"/>
                  </a:lnTo>
                  <a:lnTo>
                    <a:pt x="151764" y="19303"/>
                  </a:lnTo>
                  <a:close/>
                </a:path>
                <a:path w="544195" h="93980">
                  <a:moveTo>
                    <a:pt x="155581" y="36702"/>
                  </a:moveTo>
                  <a:lnTo>
                    <a:pt x="142239" y="36702"/>
                  </a:lnTo>
                  <a:lnTo>
                    <a:pt x="154305" y="92455"/>
                  </a:lnTo>
                  <a:lnTo>
                    <a:pt x="168528" y="92455"/>
                  </a:lnTo>
                  <a:lnTo>
                    <a:pt x="174777" y="63880"/>
                  </a:lnTo>
                  <a:lnTo>
                    <a:pt x="161544" y="63880"/>
                  </a:lnTo>
                  <a:lnTo>
                    <a:pt x="155581" y="36702"/>
                  </a:lnTo>
                  <a:close/>
                </a:path>
                <a:path w="544195" h="93980">
                  <a:moveTo>
                    <a:pt x="196469" y="36702"/>
                  </a:moveTo>
                  <a:lnTo>
                    <a:pt x="180720" y="36702"/>
                  </a:lnTo>
                  <a:lnTo>
                    <a:pt x="180720" y="92455"/>
                  </a:lnTo>
                  <a:lnTo>
                    <a:pt x="196469" y="92455"/>
                  </a:lnTo>
                  <a:lnTo>
                    <a:pt x="196469" y="36702"/>
                  </a:lnTo>
                  <a:close/>
                </a:path>
                <a:path w="544195" h="93980">
                  <a:moveTo>
                    <a:pt x="196469" y="19303"/>
                  </a:moveTo>
                  <a:lnTo>
                    <a:pt x="171195" y="19303"/>
                  </a:lnTo>
                  <a:lnTo>
                    <a:pt x="161544" y="63880"/>
                  </a:lnTo>
                  <a:lnTo>
                    <a:pt x="174777" y="63880"/>
                  </a:lnTo>
                  <a:lnTo>
                    <a:pt x="180720" y="36702"/>
                  </a:lnTo>
                  <a:lnTo>
                    <a:pt x="196469" y="36702"/>
                  </a:lnTo>
                  <a:lnTo>
                    <a:pt x="196469" y="19303"/>
                  </a:lnTo>
                  <a:close/>
                </a:path>
                <a:path w="544195" h="93980">
                  <a:moveTo>
                    <a:pt x="227583" y="19303"/>
                  </a:moveTo>
                  <a:lnTo>
                    <a:pt x="208280" y="19303"/>
                  </a:lnTo>
                  <a:lnTo>
                    <a:pt x="208280" y="92455"/>
                  </a:lnTo>
                  <a:lnTo>
                    <a:pt x="227583" y="92455"/>
                  </a:lnTo>
                  <a:lnTo>
                    <a:pt x="227583" y="19303"/>
                  </a:lnTo>
                  <a:close/>
                </a:path>
                <a:path w="544195" h="93980">
                  <a:moveTo>
                    <a:pt x="259080" y="19303"/>
                  </a:moveTo>
                  <a:lnTo>
                    <a:pt x="241172" y="19303"/>
                  </a:lnTo>
                  <a:lnTo>
                    <a:pt x="241172" y="92455"/>
                  </a:lnTo>
                  <a:lnTo>
                    <a:pt x="259206" y="92455"/>
                  </a:lnTo>
                  <a:lnTo>
                    <a:pt x="259206" y="52324"/>
                  </a:lnTo>
                  <a:lnTo>
                    <a:pt x="278126" y="52324"/>
                  </a:lnTo>
                  <a:lnTo>
                    <a:pt x="259080" y="19303"/>
                  </a:lnTo>
                  <a:close/>
                </a:path>
                <a:path w="544195" h="93980">
                  <a:moveTo>
                    <a:pt x="278126" y="52324"/>
                  </a:moveTo>
                  <a:lnTo>
                    <a:pt x="259206" y="52324"/>
                  </a:lnTo>
                  <a:lnTo>
                    <a:pt x="282447" y="92455"/>
                  </a:lnTo>
                  <a:lnTo>
                    <a:pt x="300608" y="92455"/>
                  </a:lnTo>
                  <a:lnTo>
                    <a:pt x="300608" y="59817"/>
                  </a:lnTo>
                  <a:lnTo>
                    <a:pt x="282447" y="59817"/>
                  </a:lnTo>
                  <a:lnTo>
                    <a:pt x="278126" y="52324"/>
                  </a:lnTo>
                  <a:close/>
                </a:path>
                <a:path w="544195" h="93980">
                  <a:moveTo>
                    <a:pt x="300608" y="19303"/>
                  </a:moveTo>
                  <a:lnTo>
                    <a:pt x="282447" y="19303"/>
                  </a:lnTo>
                  <a:lnTo>
                    <a:pt x="282447" y="59817"/>
                  </a:lnTo>
                  <a:lnTo>
                    <a:pt x="300608" y="59817"/>
                  </a:lnTo>
                  <a:lnTo>
                    <a:pt x="300608" y="19303"/>
                  </a:lnTo>
                  <a:close/>
                </a:path>
                <a:path w="544195" h="93980">
                  <a:moveTo>
                    <a:pt x="350773" y="19303"/>
                  </a:moveTo>
                  <a:lnTo>
                    <a:pt x="329819" y="19303"/>
                  </a:lnTo>
                  <a:lnTo>
                    <a:pt x="306450" y="92455"/>
                  </a:lnTo>
                  <a:lnTo>
                    <a:pt x="326008" y="92455"/>
                  </a:lnTo>
                  <a:lnTo>
                    <a:pt x="329056" y="80391"/>
                  </a:lnTo>
                  <a:lnTo>
                    <a:pt x="370287" y="80391"/>
                  </a:lnTo>
                  <a:lnTo>
                    <a:pt x="365257" y="64643"/>
                  </a:lnTo>
                  <a:lnTo>
                    <a:pt x="333247" y="64643"/>
                  </a:lnTo>
                  <a:lnTo>
                    <a:pt x="339979" y="38353"/>
                  </a:lnTo>
                  <a:lnTo>
                    <a:pt x="356859" y="38353"/>
                  </a:lnTo>
                  <a:lnTo>
                    <a:pt x="350773" y="19303"/>
                  </a:lnTo>
                  <a:close/>
                </a:path>
                <a:path w="544195" h="93980">
                  <a:moveTo>
                    <a:pt x="370287" y="80391"/>
                  </a:moveTo>
                  <a:lnTo>
                    <a:pt x="350900" y="80391"/>
                  </a:lnTo>
                  <a:lnTo>
                    <a:pt x="353948" y="92455"/>
                  </a:lnTo>
                  <a:lnTo>
                    <a:pt x="374142" y="92455"/>
                  </a:lnTo>
                  <a:lnTo>
                    <a:pt x="370287" y="80391"/>
                  </a:lnTo>
                  <a:close/>
                </a:path>
                <a:path w="544195" h="93980">
                  <a:moveTo>
                    <a:pt x="356859" y="38353"/>
                  </a:moveTo>
                  <a:lnTo>
                    <a:pt x="339979" y="38353"/>
                  </a:lnTo>
                  <a:lnTo>
                    <a:pt x="346836" y="64643"/>
                  </a:lnTo>
                  <a:lnTo>
                    <a:pt x="365257" y="64643"/>
                  </a:lnTo>
                  <a:lnTo>
                    <a:pt x="356859" y="38353"/>
                  </a:lnTo>
                  <a:close/>
                </a:path>
                <a:path w="544195" h="93980">
                  <a:moveTo>
                    <a:pt x="354456" y="0"/>
                  </a:moveTo>
                  <a:lnTo>
                    <a:pt x="339597" y="0"/>
                  </a:lnTo>
                  <a:lnTo>
                    <a:pt x="332485" y="14985"/>
                  </a:lnTo>
                  <a:lnTo>
                    <a:pt x="340741" y="14985"/>
                  </a:lnTo>
                  <a:lnTo>
                    <a:pt x="354456" y="0"/>
                  </a:lnTo>
                  <a:close/>
                </a:path>
                <a:path w="544195" h="93980">
                  <a:moveTo>
                    <a:pt x="417956" y="19303"/>
                  </a:moveTo>
                  <a:lnTo>
                    <a:pt x="379983" y="19303"/>
                  </a:lnTo>
                  <a:lnTo>
                    <a:pt x="379983" y="92455"/>
                  </a:lnTo>
                  <a:lnTo>
                    <a:pt x="399287" y="92455"/>
                  </a:lnTo>
                  <a:lnTo>
                    <a:pt x="399287" y="62864"/>
                  </a:lnTo>
                  <a:lnTo>
                    <a:pt x="426084" y="62864"/>
                  </a:lnTo>
                  <a:lnTo>
                    <a:pt x="424942" y="61975"/>
                  </a:lnTo>
                  <a:lnTo>
                    <a:pt x="423291" y="61086"/>
                  </a:lnTo>
                  <a:lnTo>
                    <a:pt x="421005" y="60198"/>
                  </a:lnTo>
                  <a:lnTo>
                    <a:pt x="423925" y="59435"/>
                  </a:lnTo>
                  <a:lnTo>
                    <a:pt x="426211" y="58420"/>
                  </a:lnTo>
                  <a:lnTo>
                    <a:pt x="427735" y="57276"/>
                  </a:lnTo>
                  <a:lnTo>
                    <a:pt x="430403" y="55499"/>
                  </a:lnTo>
                  <a:lnTo>
                    <a:pt x="432434" y="53085"/>
                  </a:lnTo>
                  <a:lnTo>
                    <a:pt x="433831" y="50164"/>
                  </a:lnTo>
                  <a:lnTo>
                    <a:pt x="434428" y="49022"/>
                  </a:lnTo>
                  <a:lnTo>
                    <a:pt x="399287" y="49022"/>
                  </a:lnTo>
                  <a:lnTo>
                    <a:pt x="399287" y="34162"/>
                  </a:lnTo>
                  <a:lnTo>
                    <a:pt x="435888" y="34162"/>
                  </a:lnTo>
                  <a:lnTo>
                    <a:pt x="435102" y="31114"/>
                  </a:lnTo>
                  <a:lnTo>
                    <a:pt x="433196" y="27812"/>
                  </a:lnTo>
                  <a:lnTo>
                    <a:pt x="431292" y="24637"/>
                  </a:lnTo>
                  <a:lnTo>
                    <a:pt x="428752" y="22351"/>
                  </a:lnTo>
                  <a:lnTo>
                    <a:pt x="425577" y="21208"/>
                  </a:lnTo>
                  <a:lnTo>
                    <a:pt x="422402" y="19938"/>
                  </a:lnTo>
                  <a:lnTo>
                    <a:pt x="417956" y="19303"/>
                  </a:lnTo>
                  <a:close/>
                </a:path>
                <a:path w="544195" h="93980">
                  <a:moveTo>
                    <a:pt x="426084" y="62864"/>
                  </a:moveTo>
                  <a:lnTo>
                    <a:pt x="403021" y="62864"/>
                  </a:lnTo>
                  <a:lnTo>
                    <a:pt x="404545" y="63500"/>
                  </a:lnTo>
                  <a:lnTo>
                    <a:pt x="404396" y="63500"/>
                  </a:lnTo>
                  <a:lnTo>
                    <a:pt x="419354" y="92455"/>
                  </a:lnTo>
                  <a:lnTo>
                    <a:pt x="441070" y="92455"/>
                  </a:lnTo>
                  <a:lnTo>
                    <a:pt x="426719" y="63500"/>
                  </a:lnTo>
                  <a:lnTo>
                    <a:pt x="426084" y="62864"/>
                  </a:lnTo>
                  <a:close/>
                </a:path>
                <a:path w="544195" h="93980">
                  <a:moveTo>
                    <a:pt x="435888" y="34162"/>
                  </a:moveTo>
                  <a:lnTo>
                    <a:pt x="411225" y="34162"/>
                  </a:lnTo>
                  <a:lnTo>
                    <a:pt x="413638" y="34798"/>
                  </a:lnTo>
                  <a:lnTo>
                    <a:pt x="416179" y="37337"/>
                  </a:lnTo>
                  <a:lnTo>
                    <a:pt x="416813" y="39116"/>
                  </a:lnTo>
                  <a:lnTo>
                    <a:pt x="416813" y="43052"/>
                  </a:lnTo>
                  <a:lnTo>
                    <a:pt x="416432" y="44450"/>
                  </a:lnTo>
                  <a:lnTo>
                    <a:pt x="415544" y="45720"/>
                  </a:lnTo>
                  <a:lnTo>
                    <a:pt x="414781" y="46862"/>
                  </a:lnTo>
                  <a:lnTo>
                    <a:pt x="413766" y="47625"/>
                  </a:lnTo>
                  <a:lnTo>
                    <a:pt x="412495" y="48005"/>
                  </a:lnTo>
                  <a:lnTo>
                    <a:pt x="409956" y="48641"/>
                  </a:lnTo>
                  <a:lnTo>
                    <a:pt x="408305" y="49022"/>
                  </a:lnTo>
                  <a:lnTo>
                    <a:pt x="434428" y="49022"/>
                  </a:lnTo>
                  <a:lnTo>
                    <a:pt x="435356" y="47244"/>
                  </a:lnTo>
                  <a:lnTo>
                    <a:pt x="436118" y="43687"/>
                  </a:lnTo>
                  <a:lnTo>
                    <a:pt x="436052" y="34798"/>
                  </a:lnTo>
                  <a:lnTo>
                    <a:pt x="435888" y="34162"/>
                  </a:lnTo>
                  <a:close/>
                </a:path>
                <a:path w="544195" h="93980">
                  <a:moveTo>
                    <a:pt x="466852" y="19303"/>
                  </a:moveTo>
                  <a:lnTo>
                    <a:pt x="447547" y="19303"/>
                  </a:lnTo>
                  <a:lnTo>
                    <a:pt x="447547" y="92455"/>
                  </a:lnTo>
                  <a:lnTo>
                    <a:pt x="466852" y="92455"/>
                  </a:lnTo>
                  <a:lnTo>
                    <a:pt x="466852" y="19303"/>
                  </a:lnTo>
                  <a:close/>
                </a:path>
                <a:path w="544195" h="93980">
                  <a:moveTo>
                    <a:pt x="511556" y="18160"/>
                  </a:moveTo>
                  <a:lnTo>
                    <a:pt x="480065" y="47013"/>
                  </a:lnTo>
                  <a:lnTo>
                    <a:pt x="479950" y="47551"/>
                  </a:lnTo>
                  <a:lnTo>
                    <a:pt x="479464" y="55372"/>
                  </a:lnTo>
                  <a:lnTo>
                    <a:pt x="479424" y="64516"/>
                  </a:lnTo>
                  <a:lnTo>
                    <a:pt x="480821" y="71627"/>
                  </a:lnTo>
                  <a:lnTo>
                    <a:pt x="483743" y="77343"/>
                  </a:lnTo>
                  <a:lnTo>
                    <a:pt x="486536" y="82930"/>
                  </a:lnTo>
                  <a:lnTo>
                    <a:pt x="490346" y="87122"/>
                  </a:lnTo>
                  <a:lnTo>
                    <a:pt x="494919" y="89788"/>
                  </a:lnTo>
                  <a:lnTo>
                    <a:pt x="499491" y="92328"/>
                  </a:lnTo>
                  <a:lnTo>
                    <a:pt x="505206" y="93725"/>
                  </a:lnTo>
                  <a:lnTo>
                    <a:pt x="519175" y="93725"/>
                  </a:lnTo>
                  <a:lnTo>
                    <a:pt x="524414" y="92328"/>
                  </a:lnTo>
                  <a:lnTo>
                    <a:pt x="524695" y="92328"/>
                  </a:lnTo>
                  <a:lnTo>
                    <a:pt x="529590" y="89153"/>
                  </a:lnTo>
                  <a:lnTo>
                    <a:pt x="534161" y="86105"/>
                  </a:lnTo>
                  <a:lnTo>
                    <a:pt x="537718" y="81787"/>
                  </a:lnTo>
                  <a:lnTo>
                    <a:pt x="539906" y="76834"/>
                  </a:lnTo>
                  <a:lnTo>
                    <a:pt x="507619" y="76834"/>
                  </a:lnTo>
                  <a:lnTo>
                    <a:pt x="504444" y="75183"/>
                  </a:lnTo>
                  <a:lnTo>
                    <a:pt x="502157" y="72008"/>
                  </a:lnTo>
                  <a:lnTo>
                    <a:pt x="499744" y="68706"/>
                  </a:lnTo>
                  <a:lnTo>
                    <a:pt x="498685" y="63880"/>
                  </a:lnTo>
                  <a:lnTo>
                    <a:pt x="498710" y="48132"/>
                  </a:lnTo>
                  <a:lnTo>
                    <a:pt x="499744" y="43306"/>
                  </a:lnTo>
                  <a:lnTo>
                    <a:pt x="502099" y="40084"/>
                  </a:lnTo>
                  <a:lnTo>
                    <a:pt x="504444" y="36829"/>
                  </a:lnTo>
                  <a:lnTo>
                    <a:pt x="507619" y="35178"/>
                  </a:lnTo>
                  <a:lnTo>
                    <a:pt x="539874" y="35178"/>
                  </a:lnTo>
                  <a:lnTo>
                    <a:pt x="539220" y="33593"/>
                  </a:lnTo>
                  <a:lnTo>
                    <a:pt x="518910" y="18780"/>
                  </a:lnTo>
                  <a:lnTo>
                    <a:pt x="519081" y="18780"/>
                  </a:lnTo>
                  <a:lnTo>
                    <a:pt x="511556" y="18160"/>
                  </a:lnTo>
                  <a:close/>
                </a:path>
                <a:path w="544195" h="93980">
                  <a:moveTo>
                    <a:pt x="539874" y="35178"/>
                  </a:moveTo>
                  <a:lnTo>
                    <a:pt x="515493" y="35178"/>
                  </a:lnTo>
                  <a:lnTo>
                    <a:pt x="518668" y="36829"/>
                  </a:lnTo>
                  <a:lnTo>
                    <a:pt x="521138" y="40084"/>
                  </a:lnTo>
                  <a:lnTo>
                    <a:pt x="523399" y="43306"/>
                  </a:lnTo>
                  <a:lnTo>
                    <a:pt x="524487" y="47551"/>
                  </a:lnTo>
                  <a:lnTo>
                    <a:pt x="524382" y="64516"/>
                  </a:lnTo>
                  <a:lnTo>
                    <a:pt x="523544" y="68706"/>
                  </a:lnTo>
                  <a:lnTo>
                    <a:pt x="523494" y="68960"/>
                  </a:lnTo>
                  <a:lnTo>
                    <a:pt x="521207" y="72008"/>
                  </a:lnTo>
                  <a:lnTo>
                    <a:pt x="518921" y="75183"/>
                  </a:lnTo>
                  <a:lnTo>
                    <a:pt x="515746" y="76834"/>
                  </a:lnTo>
                  <a:lnTo>
                    <a:pt x="539906" y="76834"/>
                  </a:lnTo>
                  <a:lnTo>
                    <a:pt x="542544" y="70866"/>
                  </a:lnTo>
                  <a:lnTo>
                    <a:pt x="543698" y="64516"/>
                  </a:lnTo>
                  <a:lnTo>
                    <a:pt x="543813" y="55372"/>
                  </a:lnTo>
                  <a:lnTo>
                    <a:pt x="543392" y="48641"/>
                  </a:lnTo>
                  <a:lnTo>
                    <a:pt x="543290" y="47013"/>
                  </a:lnTo>
                  <a:lnTo>
                    <a:pt x="541810" y="40084"/>
                  </a:lnTo>
                  <a:lnTo>
                    <a:pt x="541718" y="39655"/>
                  </a:lnTo>
                  <a:lnTo>
                    <a:pt x="539874" y="35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pic>
          <p:nvPicPr>
            <p:cNvPr id="18" name="Image 6">
              <a:extLst>
                <a:ext uri="{FF2B5EF4-FFF2-40B4-BE49-F238E27FC236}">
                  <a16:creationId xmlns:a16="http://schemas.microsoft.com/office/drawing/2014/main" id="{7FEC6748-A49A-8FCD-D956-9209772BE2E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28457" y="6293290"/>
              <a:ext cx="120650" cy="73151"/>
            </a:xfrm>
            <a:prstGeom prst="rect">
              <a:avLst/>
            </a:prstGeom>
          </p:spPr>
        </p:pic>
        <p:pic>
          <p:nvPicPr>
            <p:cNvPr id="19" name="Image 7">
              <a:extLst>
                <a:ext uri="{FF2B5EF4-FFF2-40B4-BE49-F238E27FC236}">
                  <a16:creationId xmlns:a16="http://schemas.microsoft.com/office/drawing/2014/main" id="{176BF75A-9738-8A29-1AFC-F9358406F48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5175" y="6274620"/>
              <a:ext cx="1218946" cy="93091"/>
            </a:xfrm>
            <a:prstGeom prst="rect">
              <a:avLst/>
            </a:prstGeom>
          </p:spPr>
        </p:pic>
        <p:pic>
          <p:nvPicPr>
            <p:cNvPr id="23" name="Image 8">
              <a:extLst>
                <a:ext uri="{FF2B5EF4-FFF2-40B4-BE49-F238E27FC236}">
                  <a16:creationId xmlns:a16="http://schemas.microsoft.com/office/drawing/2014/main" id="{2F78DEF4-8B87-64CA-1CAB-D27B4F728061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2020053" y="110408"/>
              <a:ext cx="12193024" cy="4363720"/>
            </a:xfrm>
            <a:prstGeom prst="rect">
              <a:avLst/>
            </a:prstGeom>
          </p:spPr>
        </p:pic>
      </p:grpSp>
      <p:pic>
        <p:nvPicPr>
          <p:cNvPr id="24" name="Image 8">
            <a:extLst>
              <a:ext uri="{FF2B5EF4-FFF2-40B4-BE49-F238E27FC236}">
                <a16:creationId xmlns:a16="http://schemas.microsoft.com/office/drawing/2014/main" id="{744817EC-884C-0CED-E2B4-8AC8077CC43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 rot="10800000">
            <a:off x="0" y="2693430"/>
            <a:ext cx="12192000" cy="4164570"/>
          </a:xfrm>
          <a:prstGeom prst="rect">
            <a:avLst/>
          </a:prstGeom>
        </p:spPr>
      </p:pic>
      <p:pic>
        <p:nvPicPr>
          <p:cNvPr id="2" name="Image 2">
            <a:extLst>
              <a:ext uri="{FF2B5EF4-FFF2-40B4-BE49-F238E27FC236}">
                <a16:creationId xmlns:a16="http://schemas.microsoft.com/office/drawing/2014/main" id="{DF57890A-4103-FA5B-67F5-07037D4A8A3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7E6817-43EB-DA2C-2D88-5AE3EF9FCB5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59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5474FA8B-BB61-A196-53F2-27DD45775644}"/>
              </a:ext>
            </a:extLst>
          </p:cNvPr>
          <p:cNvSpPr txBox="1">
            <a:spLocks/>
          </p:cNvSpPr>
          <p:nvPr/>
        </p:nvSpPr>
        <p:spPr>
          <a:xfrm>
            <a:off x="1138588" y="941264"/>
            <a:ext cx="7772400" cy="11025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dirty="0"/>
              <a:t>Orientações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1BD50B5-2CC6-3B0D-ABD5-2BBE0F97D0F9}"/>
              </a:ext>
            </a:extLst>
          </p:cNvPr>
          <p:cNvSpPr txBox="1"/>
          <p:nvPr/>
        </p:nvSpPr>
        <p:spPr>
          <a:xfrm>
            <a:off x="674291" y="1805567"/>
            <a:ext cx="99907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dirty="0"/>
              <a:t>Os itens do trabalho devem ser escritos de forma </a:t>
            </a:r>
            <a:r>
              <a:rPr lang="pt-BR" sz="2000" u="sng" dirty="0"/>
              <a:t>topificada</a:t>
            </a:r>
            <a:r>
              <a:rPr lang="pt-BR" sz="2000" dirty="0"/>
              <a:t> com apenas as principais informações de cada item!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dirty="0"/>
              <a:t>Devem ser usados até 10 slides!</a:t>
            </a:r>
          </a:p>
          <a:p>
            <a:pPr lvl="0"/>
            <a:endParaRPr lang="pt-B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b="1" dirty="0"/>
              <a:t>Para garantir o certificado de apresentação, o autor principal precisará estar credenciado.</a:t>
            </a:r>
            <a:endParaRPr lang="pt-BR" sz="2000" dirty="0"/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3EF6BF2C-D0A3-C438-8E59-36373809C60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4488237"/>
          </a:xfrm>
          <a:prstGeom prst="rect">
            <a:avLst/>
          </a:prstGeom>
        </p:spPr>
      </p:pic>
      <p:pic>
        <p:nvPicPr>
          <p:cNvPr id="5" name="Image 2">
            <a:extLst>
              <a:ext uri="{FF2B5EF4-FFF2-40B4-BE49-F238E27FC236}">
                <a16:creationId xmlns:a16="http://schemas.microsoft.com/office/drawing/2014/main" id="{FC6D6325-B41E-83FC-B139-AD6BA141D7F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 rot="10800000">
            <a:off x="0" y="3157085"/>
            <a:ext cx="12192000" cy="37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5795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141</Words>
  <Application>Microsoft Office PowerPoint</Application>
  <PresentationFormat>Widescreen</PresentationFormat>
  <Paragraphs>27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Tema do Office</vt:lpstr>
      <vt:lpstr>Título do Trabalho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PARA ELABORAÇÃO E FORMATAÇÃO DA APRESENTAÇÃO DOS TRABALHOS</dc:title>
  <dc:creator>Prof. Edson Martins</dc:creator>
  <cp:lastModifiedBy>CCT-Desenvolvimento</cp:lastModifiedBy>
  <cp:revision>7</cp:revision>
  <dcterms:created xsi:type="dcterms:W3CDTF">2023-10-02T13:27:55Z</dcterms:created>
  <dcterms:modified xsi:type="dcterms:W3CDTF">2025-10-06T17:25:59Z</dcterms:modified>
</cp:coreProperties>
</file>